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1" d="100"/>
          <a:sy n="71" d="100"/>
        </p:scale>
        <p:origin x="-702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B97B-644B-4B0C-843A-072D56A2191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58F7-86E7-4D9A-813D-B2198EF5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9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B97B-644B-4B0C-843A-072D56A2191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58F7-86E7-4D9A-813D-B2198EF5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2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B97B-644B-4B0C-843A-072D56A2191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58F7-86E7-4D9A-813D-B2198EF5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91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B97B-644B-4B0C-843A-072D56A2191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58F7-86E7-4D9A-813D-B2198EF5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B97B-644B-4B0C-843A-072D56A2191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58F7-86E7-4D9A-813D-B2198EF5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B97B-644B-4B0C-843A-072D56A2191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58F7-86E7-4D9A-813D-B2198EF5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2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B97B-644B-4B0C-843A-072D56A2191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58F7-86E7-4D9A-813D-B2198EF5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4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B97B-644B-4B0C-843A-072D56A2191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58F7-86E7-4D9A-813D-B2198EF5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9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B97B-644B-4B0C-843A-072D56A2191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58F7-86E7-4D9A-813D-B2198EF5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89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B97B-644B-4B0C-843A-072D56A2191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58F7-86E7-4D9A-813D-B2198EF5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9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B97B-644B-4B0C-843A-072D56A2191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58F7-86E7-4D9A-813D-B2198EF5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5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6B97B-644B-4B0C-843A-072D56A2191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D58F7-86E7-4D9A-813D-B2198EF5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4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7251"/>
            <a:ext cx="12192000" cy="690525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46514" y="2398804"/>
            <a:ext cx="95903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VĐCB: Tung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endParaRPr lang="en-US" sz="54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25 – 36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11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 t="7339" b="6210"/>
          <a:stretch/>
        </p:blipFill>
        <p:spPr>
          <a:xfrm>
            <a:off x="1477008" y="633211"/>
            <a:ext cx="9330813" cy="527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173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14</Words>
  <Application>Microsoft Office PowerPoint</Application>
  <PresentationFormat>Custom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CMS</cp:lastModifiedBy>
  <cp:revision>7</cp:revision>
  <dcterms:created xsi:type="dcterms:W3CDTF">2023-03-14T04:14:33Z</dcterms:created>
  <dcterms:modified xsi:type="dcterms:W3CDTF">2023-04-05T04:16:36Z</dcterms:modified>
</cp:coreProperties>
</file>